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2" roundtripDataSignature="AMtx7mgWoBVDApYkxOa3BeG9hWcG7YQD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00ac899df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00ac899d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268261cd2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268261cd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268261cd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268261c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1c805e47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1c805e4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3" name="Google Shape;1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" name="Google Shape;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1716" y="4243845"/>
            <a:ext cx="3077108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5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5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5"/>
          <p:cNvSpPr txBox="1"/>
          <p:nvPr>
            <p:ph type="ctrTitle"/>
          </p:nvPr>
        </p:nvSpPr>
        <p:spPr>
          <a:xfrm>
            <a:off x="680322" y="2733709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subTitle"/>
          </p:nvPr>
        </p:nvSpPr>
        <p:spPr>
          <a:xfrm>
            <a:off x="680322" y="4394039"/>
            <a:ext cx="8144134" cy="111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5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9255346" y="2750337"/>
            <a:ext cx="1171888" cy="13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04" name="Google Shape;10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05" name="Google Shape;10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 txBox="1"/>
          <p:nvPr>
            <p:ph type="title"/>
          </p:nvPr>
        </p:nvSpPr>
        <p:spPr>
          <a:xfrm>
            <a:off x="680322" y="4711616"/>
            <a:ext cx="9613859" cy="453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4"/>
          <p:cNvSpPr/>
          <p:nvPr>
            <p:ph idx="2" type="pic"/>
          </p:nvPr>
        </p:nvSpPr>
        <p:spPr>
          <a:xfrm>
            <a:off x="680322" y="609597"/>
            <a:ext cx="9613859" cy="3589575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784"/>
              </a:srgbClr>
            </a:outerShdw>
          </a:effectLst>
        </p:spPr>
      </p:sp>
      <p:sp>
        <p:nvSpPr>
          <p:cNvPr id="110" name="Google Shape;110;p14"/>
          <p:cNvSpPr txBox="1"/>
          <p:nvPr>
            <p:ph idx="1" type="body"/>
          </p:nvPr>
        </p:nvSpPr>
        <p:spPr>
          <a:xfrm>
            <a:off x="680319" y="5169583"/>
            <a:ext cx="9613862" cy="622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14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4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2" type="sldNum"/>
          </p:nvPr>
        </p:nvSpPr>
        <p:spPr>
          <a:xfrm>
            <a:off x="10729455" y="4711309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15" name="Google Shape;11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16" name="Google Shape;11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>
            <p:ph type="title"/>
          </p:nvPr>
        </p:nvSpPr>
        <p:spPr>
          <a:xfrm>
            <a:off x="680322" y="609597"/>
            <a:ext cx="9613858" cy="3592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1" name="Google Shape;121;p15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10729455" y="471161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25" name="Google Shape;12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26" name="Google Shape;12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 txBox="1"/>
          <p:nvPr>
            <p:ph type="title"/>
          </p:nvPr>
        </p:nvSpPr>
        <p:spPr>
          <a:xfrm>
            <a:off x="1127856" y="609598"/>
            <a:ext cx="8718877" cy="3036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" type="body"/>
          </p:nvPr>
        </p:nvSpPr>
        <p:spPr>
          <a:xfrm>
            <a:off x="1402288" y="3653379"/>
            <a:ext cx="815657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1" name="Google Shape;131;p16"/>
          <p:cNvSpPr txBox="1"/>
          <p:nvPr>
            <p:ph idx="2" type="body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2" name="Google Shape;132;p16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b="0" i="0" lang="es-ES" sz="7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b="0" i="0" lang="es-ES" sz="7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38" name="Google Shape;13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39" name="Google Shape;1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 txBox="1"/>
          <p:nvPr>
            <p:ph type="title"/>
          </p:nvPr>
        </p:nvSpPr>
        <p:spPr>
          <a:xfrm>
            <a:off x="680319" y="4711615"/>
            <a:ext cx="9613862" cy="5885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" type="body"/>
          </p:nvPr>
        </p:nvSpPr>
        <p:spPr>
          <a:xfrm>
            <a:off x="680320" y="5300149"/>
            <a:ext cx="9613862" cy="502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17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7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12" type="sldNum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48" name="Google Shape;14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9" name="Google Shape;14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 txBox="1"/>
          <p:nvPr>
            <p:ph type="title"/>
          </p:nvPr>
        </p:nvSpPr>
        <p:spPr>
          <a:xfrm>
            <a:off x="669222" y="753228"/>
            <a:ext cx="9624960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8"/>
          <p:cNvSpPr txBox="1"/>
          <p:nvPr>
            <p:ph idx="1" type="body"/>
          </p:nvPr>
        </p:nvSpPr>
        <p:spPr>
          <a:xfrm>
            <a:off x="660946" y="2336873"/>
            <a:ext cx="307003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4" name="Google Shape;154;p18"/>
          <p:cNvSpPr txBox="1"/>
          <p:nvPr>
            <p:ph idx="2" type="body"/>
          </p:nvPr>
        </p:nvSpPr>
        <p:spPr>
          <a:xfrm>
            <a:off x="680322" y="3022673"/>
            <a:ext cx="3049702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18"/>
          <p:cNvSpPr txBox="1"/>
          <p:nvPr>
            <p:ph idx="3" type="body"/>
          </p:nvPr>
        </p:nvSpPr>
        <p:spPr>
          <a:xfrm>
            <a:off x="3956025" y="233687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6" name="Google Shape;156;p18"/>
          <p:cNvSpPr txBox="1"/>
          <p:nvPr>
            <p:ph idx="4" type="body"/>
          </p:nvPr>
        </p:nvSpPr>
        <p:spPr>
          <a:xfrm>
            <a:off x="3945470" y="3022673"/>
            <a:ext cx="3063240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7" name="Google Shape;157;p18"/>
          <p:cNvSpPr txBox="1"/>
          <p:nvPr>
            <p:ph idx="5" type="body"/>
          </p:nvPr>
        </p:nvSpPr>
        <p:spPr>
          <a:xfrm>
            <a:off x="7224156" y="2336873"/>
            <a:ext cx="30700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8" name="Google Shape;158;p18"/>
          <p:cNvSpPr txBox="1"/>
          <p:nvPr>
            <p:ph idx="6" type="body"/>
          </p:nvPr>
        </p:nvSpPr>
        <p:spPr>
          <a:xfrm>
            <a:off x="7224156" y="3022673"/>
            <a:ext cx="3070025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9" name="Google Shape;159;p18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63" name="Google Shape;16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64" name="Google Shape;16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 txBox="1"/>
          <p:nvPr>
            <p:ph type="title"/>
          </p:nvPr>
        </p:nvSpPr>
        <p:spPr>
          <a:xfrm>
            <a:off x="680322" y="753228"/>
            <a:ext cx="9613860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680318" y="4297503"/>
            <a:ext cx="304970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9" name="Google Shape;169;p19"/>
          <p:cNvSpPr/>
          <p:nvPr>
            <p:ph idx="2" type="pic"/>
          </p:nvPr>
        </p:nvSpPr>
        <p:spPr>
          <a:xfrm>
            <a:off x="680318" y="2336873"/>
            <a:ext cx="3049705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70" name="Google Shape;170;p19"/>
          <p:cNvSpPr txBox="1"/>
          <p:nvPr>
            <p:ph idx="3" type="body"/>
          </p:nvPr>
        </p:nvSpPr>
        <p:spPr>
          <a:xfrm>
            <a:off x="680318" y="4873765"/>
            <a:ext cx="3049705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1" name="Google Shape;171;p19"/>
          <p:cNvSpPr txBox="1"/>
          <p:nvPr>
            <p:ph idx="4" type="body"/>
          </p:nvPr>
        </p:nvSpPr>
        <p:spPr>
          <a:xfrm>
            <a:off x="3945471" y="429750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2" name="Google Shape;172;p19"/>
          <p:cNvSpPr/>
          <p:nvPr>
            <p:ph idx="5" type="pic"/>
          </p:nvPr>
        </p:nvSpPr>
        <p:spPr>
          <a:xfrm>
            <a:off x="3945470" y="2336873"/>
            <a:ext cx="3063240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73" name="Google Shape;173;p19"/>
          <p:cNvSpPr txBox="1"/>
          <p:nvPr>
            <p:ph idx="6" type="body"/>
          </p:nvPr>
        </p:nvSpPr>
        <p:spPr>
          <a:xfrm>
            <a:off x="3944117" y="4873764"/>
            <a:ext cx="3067297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4" name="Google Shape;174;p19"/>
          <p:cNvSpPr txBox="1"/>
          <p:nvPr>
            <p:ph idx="7" type="body"/>
          </p:nvPr>
        </p:nvSpPr>
        <p:spPr>
          <a:xfrm>
            <a:off x="7230678" y="4297503"/>
            <a:ext cx="306350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5" name="Google Shape;175;p19"/>
          <p:cNvSpPr/>
          <p:nvPr>
            <p:ph idx="8" type="pic"/>
          </p:nvPr>
        </p:nvSpPr>
        <p:spPr>
          <a:xfrm>
            <a:off x="7230677" y="2336873"/>
            <a:ext cx="3063505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76" name="Google Shape;176;p19"/>
          <p:cNvSpPr txBox="1"/>
          <p:nvPr>
            <p:ph idx="9" type="body"/>
          </p:nvPr>
        </p:nvSpPr>
        <p:spPr>
          <a:xfrm>
            <a:off x="7230553" y="4873762"/>
            <a:ext cx="3067563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7" name="Google Shape;177;p19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9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81" name="Google Shape;18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82" name="Google Shape;18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 rot="5400000">
            <a:off x="3687594" y="-670400"/>
            <a:ext cx="3599316" cy="9613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20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0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0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"/>
          <p:cNvSpPr txBox="1"/>
          <p:nvPr>
            <p:ph type="title"/>
          </p:nvPr>
        </p:nvSpPr>
        <p:spPr>
          <a:xfrm rot="5400000">
            <a:off x="8489252" y="2249576"/>
            <a:ext cx="4353760" cy="1073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 rot="5400000">
            <a:off x="2452030" y="-1162110"/>
            <a:ext cx="5326589" cy="8870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1"/>
          <p:cNvSpPr txBox="1"/>
          <p:nvPr>
            <p:ph idx="10" type="dt"/>
          </p:nvPr>
        </p:nvSpPr>
        <p:spPr>
          <a:xfrm>
            <a:off x="6807126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1"/>
          <p:cNvSpPr txBox="1"/>
          <p:nvPr>
            <p:ph idx="11" type="ftr"/>
          </p:nvPr>
        </p:nvSpPr>
        <p:spPr>
          <a:xfrm>
            <a:off x="680321" y="5936188"/>
            <a:ext cx="61268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1"/>
          <p:cNvSpPr txBox="1"/>
          <p:nvPr>
            <p:ph idx="12" type="sldNum"/>
          </p:nvPr>
        </p:nvSpPr>
        <p:spPr>
          <a:xfrm>
            <a:off x="10097550" y="5398633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24" name="Google Shape;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33" name="Google Shape;3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4086907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34" name="Google Shape;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4" y="4087901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680322" y="2869895"/>
            <a:ext cx="961386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680322" y="4232171"/>
            <a:ext cx="9613860" cy="1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10729455" y="286989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43" name="Google Shape;4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44" name="Google Shape;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680320" y="2336873"/>
            <a:ext cx="4698358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5594123" y="2336873"/>
            <a:ext cx="4700058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54" name="Google Shape;5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55" name="Google Shape;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906350" y="2336873"/>
            <a:ext cx="4472327" cy="69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680322" y="3030008"/>
            <a:ext cx="4698355" cy="29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3" type="body"/>
          </p:nvPr>
        </p:nvSpPr>
        <p:spPr>
          <a:xfrm>
            <a:off x="5820154" y="2336873"/>
            <a:ext cx="4474028" cy="692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9"/>
          <p:cNvSpPr txBox="1"/>
          <p:nvPr>
            <p:ph idx="4" type="body"/>
          </p:nvPr>
        </p:nvSpPr>
        <p:spPr>
          <a:xfrm>
            <a:off x="5594123" y="3030008"/>
            <a:ext cx="4700059" cy="29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67" name="Google Shape;6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68" name="Google Shape;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Short.png" id="76" name="Google Shape;7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82" name="Google Shape;8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2"/>
          <p:cNvSpPr txBox="1"/>
          <p:nvPr>
            <p:ph type="title"/>
          </p:nvPr>
        </p:nvSpPr>
        <p:spPr>
          <a:xfrm>
            <a:off x="680321" y="753227"/>
            <a:ext cx="9613859" cy="1080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4685846" y="2336873"/>
            <a:ext cx="5608336" cy="3599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2" type="body"/>
          </p:nvPr>
        </p:nvSpPr>
        <p:spPr>
          <a:xfrm>
            <a:off x="680322" y="2336872"/>
            <a:ext cx="3790078" cy="3599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2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93" name="Google Shape;9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94" name="Google Shape;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 txBox="1"/>
          <p:nvPr>
            <p:ph type="title"/>
          </p:nvPr>
        </p:nvSpPr>
        <p:spPr>
          <a:xfrm>
            <a:off x="680323" y="753228"/>
            <a:ext cx="9613857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/>
          <p:nvPr>
            <p:ph idx="2" type="pic"/>
          </p:nvPr>
        </p:nvSpPr>
        <p:spPr>
          <a:xfrm>
            <a:off x="4868333" y="2336874"/>
            <a:ext cx="5425849" cy="3599312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784"/>
              </a:srgbClr>
            </a:outerShdw>
          </a:effectLst>
        </p:spPr>
      </p:sp>
      <p:sp>
        <p:nvSpPr>
          <p:cNvPr id="99" name="Google Shape;99;p13"/>
          <p:cNvSpPr txBox="1"/>
          <p:nvPr>
            <p:ph idx="1" type="body"/>
          </p:nvPr>
        </p:nvSpPr>
        <p:spPr>
          <a:xfrm>
            <a:off x="680323" y="2336873"/>
            <a:ext cx="3876256" cy="35993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13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shOverlay-FullResolve.png" id="6" name="Google Shape;6;p4"/>
          <p:cNvPicPr preferRelativeResize="0"/>
          <p:nvPr/>
        </p:nvPicPr>
        <p:blipFill rotWithShape="1">
          <a:blip r:embed="rId1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4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4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" name="Google Shape;11;p4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0.jpg"/><Relationship Id="rId5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2.jpg"/><Relationship Id="rId5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"/>
          <p:cNvSpPr txBox="1"/>
          <p:nvPr>
            <p:ph type="ctrTitle"/>
          </p:nvPr>
        </p:nvSpPr>
        <p:spPr>
          <a:xfrm>
            <a:off x="680322" y="2733709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rebuchet MS"/>
              <a:buNone/>
            </a:pPr>
            <a:r>
              <a:rPr lang="es-ES" sz="4800"/>
              <a:t>Desarrollo de un videojuego Idea principal del proyecto</a:t>
            </a:r>
            <a:endParaRPr/>
          </a:p>
        </p:txBody>
      </p:sp>
      <p:sp>
        <p:nvSpPr>
          <p:cNvPr id="203" name="Google Shape;203;p1"/>
          <p:cNvSpPr txBox="1"/>
          <p:nvPr>
            <p:ph idx="1" type="subTitle"/>
          </p:nvPr>
        </p:nvSpPr>
        <p:spPr>
          <a:xfrm>
            <a:off x="680325" y="4829875"/>
            <a:ext cx="89538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ES"/>
              <a:t>Alejandro Laprea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ES"/>
              <a:t>José Luis Bartha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ES"/>
              <a:t>Felix</a:t>
            </a:r>
            <a:r>
              <a:rPr lang="es-ES"/>
              <a:t> Rodolfo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ES"/>
              <a:t>Bruno Mayo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rebuchet MS"/>
              <a:buNone/>
            </a:pPr>
            <a:r>
              <a:rPr lang="es-ES" sz="4800"/>
              <a:t>Roguelike</a:t>
            </a:r>
            <a:endParaRPr/>
          </a:p>
        </p:txBody>
      </p:sp>
      <p:sp>
        <p:nvSpPr>
          <p:cNvPr id="209" name="Google Shape;209;p2"/>
          <p:cNvSpPr txBox="1"/>
          <p:nvPr>
            <p:ph idx="1" type="body"/>
          </p:nvPr>
        </p:nvSpPr>
        <p:spPr>
          <a:xfrm>
            <a:off x="583962" y="2505456"/>
            <a:ext cx="11024076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0" i="0" lang="es-ES">
                <a:latin typeface="arial"/>
                <a:ea typeface="arial"/>
                <a:cs typeface="arial"/>
                <a:sym typeface="arial"/>
              </a:rPr>
              <a:t>ideojuegos de rol que se caracterizan por una aventura a través de laberintos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Ejemplos: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Binding of Isaac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Enter the Gungeon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Spelunky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Hades</a:t>
            </a:r>
            <a:endParaRPr/>
          </a:p>
        </p:txBody>
      </p:sp>
      <p:pic>
        <p:nvPicPr>
          <p:cNvPr descr="Comprar Enter the Gungeon Steam" id="210" name="Google Shape;2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1381" y="3428998"/>
            <a:ext cx="2106409" cy="29325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Binding of Isaac: Rebirth" id="211" name="Google Shape;21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7654" y="3440545"/>
            <a:ext cx="2921000" cy="292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elunky" id="212" name="Google Shape;21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26845" y="3467099"/>
            <a:ext cx="2856345" cy="2856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rebuchet MS"/>
              <a:buNone/>
            </a:pPr>
            <a:r>
              <a:rPr lang="es-ES" sz="4800"/>
              <a:t>Metroidvania</a:t>
            </a:r>
            <a:endParaRPr/>
          </a:p>
        </p:txBody>
      </p:sp>
      <p:sp>
        <p:nvSpPr>
          <p:cNvPr id="218" name="Google Shape;218;p3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s-ES">
                <a:latin typeface="Arial"/>
                <a:ea typeface="Arial"/>
                <a:cs typeface="Arial"/>
                <a:sym typeface="Arial"/>
              </a:rPr>
              <a:t>ubgénero de </a:t>
            </a:r>
            <a:r>
              <a:rPr b="0" i="0" lang="es-ES" u="none" strike="noStrike">
                <a:latin typeface="Arial"/>
                <a:ea typeface="Arial"/>
                <a:cs typeface="Arial"/>
                <a:sym typeface="Arial"/>
              </a:rPr>
              <a:t>videojuego de acción-aventura</a:t>
            </a:r>
            <a:r>
              <a:rPr b="0" i="0" lang="es-ES">
                <a:latin typeface="Arial"/>
                <a:ea typeface="Arial"/>
                <a:cs typeface="Arial"/>
                <a:sym typeface="Arial"/>
              </a:rPr>
              <a:t> basado en un concepto de plataformas no lineal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Ejemplos: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s-ES"/>
              <a:t>Hollow Knight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s-ES"/>
              <a:t>Blasphemous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s-ES"/>
              <a:t>Axiom Verge</a:t>
            </a:r>
            <a:endParaRPr/>
          </a:p>
        </p:txBody>
      </p:sp>
      <p:pic>
        <p:nvPicPr>
          <p:cNvPr descr="Unos fans han inventado un idioma para el mundo de Hollow Knight a partir  del escaso material que da el juego" id="219" name="Google Shape;2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4062" y="3429000"/>
            <a:ext cx="3383973" cy="22559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rar Blasphemous Steam" id="220" name="Google Shape;22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9077" y="3429000"/>
            <a:ext cx="2187287" cy="29163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xiom Verge" id="221" name="Google Shape;22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67406" y="3429000"/>
            <a:ext cx="2614146" cy="2614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00ac899df_0_10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Idea Final: </a:t>
            </a:r>
            <a:r>
              <a:rPr lang="es-ES"/>
              <a:t>Inspiracion</a:t>
            </a:r>
            <a:endParaRPr/>
          </a:p>
        </p:txBody>
      </p:sp>
      <p:sp>
        <p:nvSpPr>
          <p:cNvPr id="227" name="Google Shape;227;g1100ac899df_0_10"/>
          <p:cNvSpPr txBox="1"/>
          <p:nvPr>
            <p:ph idx="1" type="body"/>
          </p:nvPr>
        </p:nvSpPr>
        <p:spPr>
          <a:xfrm>
            <a:off x="680321" y="2336873"/>
            <a:ext cx="9613800" cy="359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-Referencia jugabilidad más parecidas al Binding of Isaac o Rogue Legacy.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-Referencia artística parecida al MoonLighter(aventurero) y Rogue Legacy(medieval).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28" name="Google Shape;228;g1100ac899df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75" y="3966076"/>
            <a:ext cx="4230525" cy="21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100ac899df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438" y="395212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100ac899df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2125" y="3952125"/>
            <a:ext cx="4230525" cy="21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11268261cd2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11268261cd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76" y="731851"/>
            <a:ext cx="11354950" cy="60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1c805e477_0_0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Idea Final</a:t>
            </a:r>
            <a:endParaRPr/>
          </a:p>
        </p:txBody>
      </p:sp>
      <p:sp>
        <p:nvSpPr>
          <p:cNvPr id="246" name="Google Shape;246;gd1c805e477_0_0"/>
          <p:cNvSpPr txBox="1"/>
          <p:nvPr>
            <p:ph idx="1" type="body"/>
          </p:nvPr>
        </p:nvSpPr>
        <p:spPr>
          <a:xfrm>
            <a:off x="137250" y="1937225"/>
            <a:ext cx="11322600" cy="462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8775"/>
              <a:t>-</a:t>
            </a:r>
            <a:r>
              <a:rPr lang="es-ES" sz="8775"/>
              <a:t>Temática</a:t>
            </a:r>
            <a:r>
              <a:rPr lang="es-ES" sz="8775"/>
              <a:t> Medieval. Objetivo, entrar a la mazmorra y vencer al jefe final.</a:t>
            </a:r>
            <a:endParaRPr sz="8775"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8775"/>
              <a:t>-Roguelike(Con toque MetroidVania,</a:t>
            </a:r>
            <a:r>
              <a:rPr lang="es-ES" sz="8775"/>
              <a:t>estética</a:t>
            </a:r>
            <a:r>
              <a:rPr lang="es-ES" sz="8775"/>
              <a:t>,upgrades)</a:t>
            </a:r>
            <a:endParaRPr sz="8775"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8775"/>
              <a:t>-Con varios niveles y Jefe Final.</a:t>
            </a:r>
            <a:endParaRPr sz="8775"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s-ES" sz="8775"/>
              <a:t>-Mecánicas: Moverse, Atacar, Esquivar,Bloquear.</a:t>
            </a:r>
            <a:endParaRPr sz="8775"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8775"/>
              <a:t>-Habilidades especiales al personaje, powerups.</a:t>
            </a:r>
            <a:endParaRPr sz="8775"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8775"/>
              <a:t>-Mejoras pasivas en cada intento, </a:t>
            </a:r>
            <a:r>
              <a:rPr lang="es-ES" sz="8775"/>
              <a:t>árbol</a:t>
            </a:r>
            <a:r>
              <a:rPr lang="es-ES" sz="8775"/>
              <a:t> de habilidades.</a:t>
            </a:r>
            <a:endParaRPr sz="8775"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s-ES" sz="8575"/>
              <a:t>-</a:t>
            </a:r>
            <a:r>
              <a:rPr lang="es-ES" sz="8575"/>
              <a:t>Opcional(Desafíos y Lore(Historia))</a:t>
            </a:r>
            <a:endParaRPr sz="8575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gd1c805e47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250" y="2350375"/>
            <a:ext cx="3830575" cy="21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d1c805e47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2250" y="4615543"/>
            <a:ext cx="3830575" cy="2145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rlín">
  <a:themeElements>
    <a:clrScheme name="Berlín">
      <a:dk1>
        <a:srgbClr val="000000"/>
      </a:dk1>
      <a:lt1>
        <a:srgbClr val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2022-01-28T13:14:01Z</dcterms:created>
  <dc:creator>Alejandro Laprea</dc:creator>
</cp:coreProperties>
</file>